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D64F423-68A5-4D54-B32D-049DA6A04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371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B51E0C4-25FB-4EB4-8484-51EDB0A6C9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046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3606E43-8E5B-42AF-8253-871799DE77FF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67725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4119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主恩實在更多！主恩實在更多！</a:t>
            </a:r>
          </a:p>
          <a:p>
            <a:pPr algn="ctr" eaLnBrk="1" hangingPunct="1"/>
            <a:r>
              <a:rPr lang="en-US" altLang="zh-TW" sz="2800" dirty="0"/>
              <a:t>His grace </a:t>
            </a:r>
            <a:r>
              <a:rPr lang="en-US" altLang="zh-TW" sz="2800" dirty="0" err="1"/>
              <a:t>aboundeth</a:t>
            </a:r>
            <a:r>
              <a:rPr lang="en-US" altLang="zh-TW" sz="2800" dirty="0"/>
              <a:t> more. His grace </a:t>
            </a:r>
            <a:r>
              <a:rPr lang="en-US" altLang="zh-TW" sz="2800" dirty="0" err="1"/>
              <a:t>aboundeth</a:t>
            </a:r>
            <a:r>
              <a:rPr lang="en-US" altLang="zh-TW" sz="2800" dirty="0"/>
              <a:t> more.</a:t>
            </a:r>
          </a:p>
          <a:p>
            <a:pPr algn="ctr" eaLnBrk="1" hangingPunct="1"/>
            <a:r>
              <a:rPr lang="zh-TW" altLang="en-US" dirty="0"/>
              <a:t>我罪雖多，主血塗抹，主恩實在更多！</a:t>
            </a:r>
          </a:p>
          <a:p>
            <a:pPr algn="ctr" eaLnBrk="1" hangingPunct="1"/>
            <a:r>
              <a:rPr lang="en-US" altLang="zh-TW" sz="2800" dirty="0" err="1"/>
              <a:t>Tho</a:t>
            </a:r>
            <a:r>
              <a:rPr lang="en-US" altLang="zh-TW" sz="2800" dirty="0"/>
              <a:t>’ sin abounded in my heart, His grace </a:t>
            </a:r>
            <a:r>
              <a:rPr lang="en-US" altLang="zh-TW" sz="2800" dirty="0" err="1"/>
              <a:t>aboundeth</a:t>
            </a:r>
            <a:r>
              <a:rPr lang="en-US" altLang="zh-TW" sz="2800" dirty="0"/>
              <a:t> more.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204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主恩更多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HIS GRACE ABOUNDETH MORE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1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205</TotalTime>
  <Words>55</Words>
  <Application>Microsoft Office PowerPoint</Application>
  <PresentationFormat>On-screen Show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H204  主恩更多  HIS GRACE ABOUNDETH MORE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31</cp:revision>
  <dcterms:created xsi:type="dcterms:W3CDTF">2001-04-19T19:07:54Z</dcterms:created>
  <dcterms:modified xsi:type="dcterms:W3CDTF">2017-08-05T13:23:11Z</dcterms:modified>
</cp:coreProperties>
</file>